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8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72E1-BFEB-46B5-A0E7-A36A6435769A}" v="1160" dt="2020-11-01T11:35:08.533"/>
    <p1510:client id="{6E6F0F25-023C-4E10-AF4E-40F5781510BE}" v="467" dt="2020-11-01T13:40:29.599"/>
    <p1510:client id="{CFB42C6A-7769-449D-BC01-7B5CF6657CF9}" v="1206" dt="2020-11-01T13:35:48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0"/>
  </p:normalViewPr>
  <p:slideViewPr>
    <p:cSldViewPr snapToGrid="0">
      <p:cViewPr varScale="1">
        <p:scale>
          <a:sx n="108" d="100"/>
          <a:sy n="108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산, 실외, 자연, 눈이(가) 표시된 사진&#10;&#10;자동 생성된 설명">
            <a:extLst>
              <a:ext uri="{FF2B5EF4-FFF2-40B4-BE49-F238E27FC236}">
                <a16:creationId xmlns:a16="http://schemas.microsoft.com/office/drawing/2014/main" id="{44026BE3-ACF0-4552-BA13-B87CA510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"/>
          <a:stretch/>
        </p:blipFill>
        <p:spPr>
          <a:xfrm>
            <a:off x="0" y="0"/>
            <a:ext cx="62410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EF475-056A-964B-A503-7CF0DDDB713D}"/>
              </a:ext>
            </a:extLst>
          </p:cNvPr>
          <p:cNvSpPr txBox="1"/>
          <p:nvPr/>
        </p:nvSpPr>
        <p:spPr>
          <a:xfrm>
            <a:off x="6376809" y="719664"/>
            <a:ext cx="5741211" cy="107721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리그오브레전드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승률 분석을</a:t>
            </a:r>
            <a:b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통한 챔피언 추천 시스템</a:t>
            </a:r>
            <a:endParaRPr kumimoji="1" lang="ko-Kore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AE2F7-E267-8440-B328-6754E3CF49ED}"/>
              </a:ext>
            </a:extLst>
          </p:cNvPr>
          <p:cNvSpPr txBox="1"/>
          <p:nvPr/>
        </p:nvSpPr>
        <p:spPr>
          <a:xfrm>
            <a:off x="9093526" y="3571042"/>
            <a:ext cx="2527345" cy="276261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ore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OSSP / DHL </a:t>
            </a: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2016112190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한종호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2016112204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임정우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2016112231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정현성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2016112194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최재원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endParaRPr kumimoji="1" lang="ko-Kore-KR" altLang="en-US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73026-82B2-4391-BAB5-0349DAB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240" y="512373"/>
            <a:ext cx="8679520" cy="1188720"/>
          </a:xfrm>
          <a:ln w="57150"/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5351-F30A-468B-B355-EC637E3FA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240" y="2361462"/>
            <a:ext cx="7729728" cy="3363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1. 프로젝트 동기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2. 프로젝트 목표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3. 프로젝트 구상 및 개발방안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4. 개발환경 / 역할분담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5. 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60772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2CB2248F-622A-4EFA-BA25-09227AD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81" y="2095672"/>
            <a:ext cx="4451227" cy="42531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455A15-12A6-4ABD-BBF7-E6FADD96668A}"/>
              </a:ext>
            </a:extLst>
          </p:cNvPr>
          <p:cNvSpPr txBox="1">
            <a:spLocks/>
          </p:cNvSpPr>
          <p:nvPr/>
        </p:nvSpPr>
        <p:spPr bwMode="black">
          <a:xfrm>
            <a:off x="1756240" y="509135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동기 및 목표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A9481-3A9C-447A-89B9-9FE841B7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31" y="2095671"/>
            <a:ext cx="7385928" cy="42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CB7697B-654D-4E16-9DCB-CFDEF8B4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40" y="2149913"/>
            <a:ext cx="4339760" cy="3871240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C257E73-AA1F-4BC2-9F5F-CC3A9DEBE268}"/>
              </a:ext>
            </a:extLst>
          </p:cNvPr>
          <p:cNvSpPr txBox="1">
            <a:spLocks/>
          </p:cNvSpPr>
          <p:nvPr/>
        </p:nvSpPr>
        <p:spPr bwMode="black">
          <a:xfrm>
            <a:off x="6096001" y="2149913"/>
            <a:ext cx="4339760" cy="38712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수집한 데이터의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 </a:t>
            </a:r>
            <a:r>
              <a:rPr lang="en-US" altLang="ko-KR" sz="2000" b="1" dirty="0" err="1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특성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들이</a:t>
            </a:r>
            <a:r>
              <a:rPr 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 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게임의 </a:t>
            </a:r>
            <a:r>
              <a:rPr lang="ko-KR" sz="2000" b="1" dirty="0" err="1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승패에</a:t>
            </a:r>
            <a:r>
              <a:rPr 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 얼마나 많은 영향을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 </a:t>
            </a:r>
            <a:r>
              <a:rPr 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끼치는지 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분석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- </a:t>
            </a:r>
            <a:r>
              <a:rPr 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SEMMA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+mj-lt"/>
              </a:rPr>
              <a:t> -</a:t>
            </a:r>
            <a:endParaRPr lang="ko-KR" alt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1B7B39-6108-4DCB-B199-8EB7F8DB5CFE}"/>
              </a:ext>
            </a:extLst>
          </p:cNvPr>
          <p:cNvSpPr txBox="1">
            <a:spLocks/>
          </p:cNvSpPr>
          <p:nvPr/>
        </p:nvSpPr>
        <p:spPr bwMode="black">
          <a:xfrm>
            <a:off x="1756240" y="508373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접근과정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SEMMA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란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ko-KR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3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602BC47-A1D6-4FD4-B32B-7601ABCBC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527844"/>
              </p:ext>
            </p:extLst>
          </p:nvPr>
        </p:nvGraphicFramePr>
        <p:xfrm>
          <a:off x="1756239" y="2293257"/>
          <a:ext cx="8679520" cy="4225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760">
                  <a:extLst>
                    <a:ext uri="{9D8B030D-6E8A-4147-A177-3AD203B41FA5}">
                      <a16:colId xmlns:a16="http://schemas.microsoft.com/office/drawing/2014/main" val="931570659"/>
                    </a:ext>
                  </a:extLst>
                </a:gridCol>
                <a:gridCol w="4339760">
                  <a:extLst>
                    <a:ext uri="{9D8B030D-6E8A-4147-A177-3AD203B41FA5}">
                      <a16:colId xmlns:a16="http://schemas.microsoft.com/office/drawing/2014/main" val="1480222232"/>
                    </a:ext>
                  </a:extLst>
                </a:gridCol>
              </a:tblGrid>
              <a:tr h="4815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데이터 분석 단계</a:t>
                      </a:r>
                      <a:endParaRPr lang="ko-KR" altLang="en-US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  <a:endParaRPr lang="ko-KR" altLang="en-US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30519961"/>
                  </a:ext>
                </a:extLst>
              </a:tr>
              <a:tr h="5868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0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Sampling</a:t>
                      </a:r>
                      <a:endParaRPr lang="af-ZA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분석데이터생성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모델평가위한 데이터준비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44844710"/>
                  </a:ext>
                </a:extLst>
              </a:tr>
              <a:tr h="7975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0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Explore</a:t>
                      </a:r>
                      <a:endParaRPr lang="af-ZA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분석 데이터 탐색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데이터 오류 검색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이상현상 및 변화탐색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35504703"/>
                  </a:ext>
                </a:extLst>
              </a:tr>
              <a:tr h="8276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0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Modify</a:t>
                      </a:r>
                      <a:endParaRPr lang="af-ZA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분석데이터 변환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데이터 정보 표현 및 가시화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변수 생성</a:t>
                      </a:r>
                      <a:r>
                        <a:rPr lang="en-US" altLang="ko-KR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</a:t>
                      </a:r>
                      <a:r>
                        <a:rPr lang="en-US" altLang="ko-KR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변형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31931074"/>
                  </a:ext>
                </a:extLst>
              </a:tr>
              <a:tr h="7975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0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Modeling</a:t>
                      </a:r>
                      <a:endParaRPr lang="af-ZA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모델 구축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모델링과 알고리즘의 적용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388419889"/>
                  </a:ext>
                </a:extLst>
              </a:tr>
              <a:tr h="6019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0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Assessment</a:t>
                      </a:r>
                      <a:endParaRPr lang="af-ZA" sz="2000" dirty="0"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모델 평가 및 검증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af-ZA" sz="16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Next</a:t>
                      </a:r>
                      <a:r>
                        <a:rPr lang="af-ZA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af-ZA" sz="1600" u="none" strike="noStrike" dirty="0" err="1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Step</a:t>
                      </a:r>
                      <a:r>
                        <a:rPr lang="af-ZA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12506315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B93D3785-ED08-4B17-9950-9DD0B03B2823}"/>
              </a:ext>
            </a:extLst>
          </p:cNvPr>
          <p:cNvSpPr txBox="1">
            <a:spLocks/>
          </p:cNvSpPr>
          <p:nvPr/>
        </p:nvSpPr>
        <p:spPr bwMode="black">
          <a:xfrm>
            <a:off x="1756240" y="508373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접근과정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SEMMA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란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ko-KR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54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FC4499CB-01B2-42EF-9C5D-A118A188A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40" y="2003692"/>
            <a:ext cx="4339760" cy="3926591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2BAD0C9-2AED-5A45-9EAF-8CA1F76779F9}"/>
              </a:ext>
            </a:extLst>
          </p:cNvPr>
          <p:cNvSpPr txBox="1">
            <a:spLocks/>
          </p:cNvSpPr>
          <p:nvPr/>
        </p:nvSpPr>
        <p:spPr bwMode="black">
          <a:xfrm>
            <a:off x="6096000" y="2003692"/>
            <a:ext cx="4339760" cy="392659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EDA(탐색적 데이터 분석) 진행</a:t>
            </a:r>
            <a:endParaRPr lang="en-US" altLang="ko-KR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EDA 된 데이터를 기반으로 데이터 모델링 및 시각화</a:t>
            </a:r>
            <a:endParaRPr lang="en-US" altLang="ko-KR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결과(승률)분석을 통해 챔피언 추천 프로그램 개발 </a:t>
            </a:r>
            <a:endParaRPr kumimoji="1" lang="ko-Kore-KR" altLang="en-US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7D8499-2D11-4EEC-B7C9-0C960EFA3803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구상 및 개발방안</a:t>
            </a:r>
          </a:p>
        </p:txBody>
      </p:sp>
    </p:spTree>
    <p:extLst>
      <p:ext uri="{BB962C8B-B14F-4D97-AF65-F5344CB8AC3E}">
        <p14:creationId xmlns:p14="http://schemas.microsoft.com/office/powerpoint/2010/main" val="34368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2EC7F371-093F-4604-9F11-534233FF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40" y="1921106"/>
            <a:ext cx="8679520" cy="4349512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BEEF8B6-97D7-4B31-98EF-50ABD6D95B0A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구상도</a:t>
            </a:r>
          </a:p>
        </p:txBody>
      </p:sp>
    </p:spTree>
    <p:extLst>
      <p:ext uri="{BB962C8B-B14F-4D97-AF65-F5344CB8AC3E}">
        <p14:creationId xmlns:p14="http://schemas.microsoft.com/office/powerpoint/2010/main" val="137169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>
            <a:extLst>
              <a:ext uri="{FF2B5EF4-FFF2-40B4-BE49-F238E27FC236}">
                <a16:creationId xmlns:a16="http://schemas.microsoft.com/office/drawing/2014/main" id="{276972D5-E498-40F9-AAFF-F119108B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268" y="2160959"/>
            <a:ext cx="4586492" cy="3737226"/>
          </a:xfrm>
        </p:spPr>
      </p:pic>
      <p:pic>
        <p:nvPicPr>
          <p:cNvPr id="10" name="그림 10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7152DED8-AFA9-4F3D-BD98-226D7C60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40" y="5218735"/>
            <a:ext cx="4093028" cy="6794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5BC840A4-8B60-435D-8D03-1AEE32547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40" y="2160959"/>
            <a:ext cx="4093028" cy="305777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0DF846C-144E-46D7-A48B-DE613018E461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개발환경</a:t>
            </a:r>
          </a:p>
        </p:txBody>
      </p:sp>
    </p:spTree>
    <p:extLst>
      <p:ext uri="{BB962C8B-B14F-4D97-AF65-F5344CB8AC3E}">
        <p14:creationId xmlns:p14="http://schemas.microsoft.com/office/powerpoint/2010/main" val="40697594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{4577654F-F7B2-1045-9DAF-DA2E599DB070}tf10001070</Template>
  <TotalTime>30</TotalTime>
  <Words>157</Words>
  <Application>Microsoft Office PowerPoint</Application>
  <PresentationFormat>와이드스크린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Malgun Gothic</vt:lpstr>
      <vt:lpstr>휴먼모음T</vt:lpstr>
      <vt:lpstr>휴먼편지체</vt:lpstr>
      <vt:lpstr>Arial</vt:lpstr>
      <vt:lpstr>Gill Sans MT</vt:lpstr>
      <vt:lpstr>Parcel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jhs1v1@gmail.com</cp:lastModifiedBy>
  <cp:revision>208</cp:revision>
  <dcterms:created xsi:type="dcterms:W3CDTF">2020-11-01T10:35:16Z</dcterms:created>
  <dcterms:modified xsi:type="dcterms:W3CDTF">2020-11-01T14:44:44Z</dcterms:modified>
</cp:coreProperties>
</file>